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5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09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57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65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42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8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25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92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79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17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254F-3BC4-4583-AB9D-544BB85D4CB5}" type="datetimeFigureOut">
              <a:rPr lang="en-GB" smtClean="0"/>
              <a:t>10/09/2023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6A697-81D5-47AF-9956-B0852C39BB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03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" y="-343427"/>
            <a:ext cx="11984122" cy="754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27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5" y="-333900"/>
            <a:ext cx="12146070" cy="75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589" y="-348190"/>
            <a:ext cx="13451177" cy="755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81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Charnwood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Turner</dc:creator>
  <cp:lastModifiedBy>Nicola Turner</cp:lastModifiedBy>
  <cp:revision>1</cp:revision>
  <dcterms:created xsi:type="dcterms:W3CDTF">2023-09-10T16:37:50Z</dcterms:created>
  <dcterms:modified xsi:type="dcterms:W3CDTF">2023-09-10T16:38:11Z</dcterms:modified>
</cp:coreProperties>
</file>