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AEAE0-3E07-495E-96BB-0FD38790C7F0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1BB3-EDC5-4D2E-BFFB-BC632C975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065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AEAE0-3E07-495E-96BB-0FD38790C7F0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1BB3-EDC5-4D2E-BFFB-BC632C975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667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AEAE0-3E07-495E-96BB-0FD38790C7F0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1BB3-EDC5-4D2E-BFFB-BC632C975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910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AEAE0-3E07-495E-96BB-0FD38790C7F0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1BB3-EDC5-4D2E-BFFB-BC632C975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811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AEAE0-3E07-495E-96BB-0FD38790C7F0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1BB3-EDC5-4D2E-BFFB-BC632C975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2374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AEAE0-3E07-495E-96BB-0FD38790C7F0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1BB3-EDC5-4D2E-BFFB-BC632C975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95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AEAE0-3E07-495E-96BB-0FD38790C7F0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1BB3-EDC5-4D2E-BFFB-BC632C975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611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AEAE0-3E07-495E-96BB-0FD38790C7F0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1BB3-EDC5-4D2E-BFFB-BC632C975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4126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AEAE0-3E07-495E-96BB-0FD38790C7F0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1BB3-EDC5-4D2E-BFFB-BC632C975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244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AEAE0-3E07-495E-96BB-0FD38790C7F0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1BB3-EDC5-4D2E-BFFB-BC632C975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528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AEAE0-3E07-495E-96BB-0FD38790C7F0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31BB3-EDC5-4D2E-BFFB-BC632C975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5247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AEAE0-3E07-495E-96BB-0FD38790C7F0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31BB3-EDC5-4D2E-BFFB-BC632C975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9757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5177" y="32863"/>
            <a:ext cx="9821646" cy="679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533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124" y="47153"/>
            <a:ext cx="9859751" cy="6763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096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2335" y="42390"/>
            <a:ext cx="9707330" cy="6773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622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2809" y="61442"/>
            <a:ext cx="9726382" cy="673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348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124" y="23337"/>
            <a:ext cx="9859751" cy="6811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183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3282" y="32863"/>
            <a:ext cx="9745435" cy="679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939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045" y="66205"/>
            <a:ext cx="9735909" cy="6725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043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Charnwood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Turner</dc:creator>
  <cp:lastModifiedBy>Nicola Turner</cp:lastModifiedBy>
  <cp:revision>2</cp:revision>
  <dcterms:created xsi:type="dcterms:W3CDTF">2023-09-10T16:15:34Z</dcterms:created>
  <dcterms:modified xsi:type="dcterms:W3CDTF">2023-09-10T16:20:12Z</dcterms:modified>
</cp:coreProperties>
</file>